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808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  <p:grpSp>
        <p:nvGrpSpPr>
          <p:cNvPr id="46" name="Группа 45"/>
          <p:cNvGrpSpPr/>
          <p:nvPr userDrawn="1"/>
        </p:nvGrpSpPr>
        <p:grpSpPr>
          <a:xfrm>
            <a:off x="98186" y="332656"/>
            <a:ext cx="1953534" cy="6265436"/>
            <a:chOff x="-2237415" y="-747464"/>
            <a:chExt cx="1953534" cy="6265436"/>
          </a:xfrm>
        </p:grpSpPr>
        <p:grpSp>
          <p:nvGrpSpPr>
            <p:cNvPr id="47" name="Группа 64"/>
            <p:cNvGrpSpPr/>
            <p:nvPr/>
          </p:nvGrpSpPr>
          <p:grpSpPr>
            <a:xfrm>
              <a:off x="-2124744" y="-747464"/>
              <a:ext cx="1840863" cy="2088972"/>
              <a:chOff x="-2028323" y="-747464"/>
              <a:chExt cx="1840863" cy="2088972"/>
            </a:xfrm>
          </p:grpSpPr>
          <p:grpSp>
            <p:nvGrpSpPr>
              <p:cNvPr id="78" name="Группа 15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85" name="Равнобедренный треугольник 84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Овал 85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83" name="Равнобедренный треугольник 34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35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0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81" name="Равнобедренный треугольник 80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33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8" name="Группа 65"/>
            <p:cNvGrpSpPr/>
            <p:nvPr/>
          </p:nvGrpSpPr>
          <p:grpSpPr>
            <a:xfrm>
              <a:off x="-2196752" y="692696"/>
              <a:ext cx="1840863" cy="2088972"/>
              <a:chOff x="-2028323" y="-747464"/>
              <a:chExt cx="1840863" cy="2088972"/>
            </a:xfrm>
          </p:grpSpPr>
          <p:grpSp>
            <p:nvGrpSpPr>
              <p:cNvPr id="69" name="Группа 15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76" name="Равнобедренный треугольник 75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0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74" name="Равнобедренный треугольник 73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1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72" name="Равнобедренный треугольник 71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9" name="Группа 75"/>
            <p:cNvGrpSpPr/>
            <p:nvPr/>
          </p:nvGrpSpPr>
          <p:grpSpPr>
            <a:xfrm>
              <a:off x="-2196752" y="1988840"/>
              <a:ext cx="1840863" cy="2088972"/>
              <a:chOff x="-2028323" y="-747464"/>
              <a:chExt cx="1840863" cy="2088972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67" name="Равнобедренный треугольник 66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1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65" name="Равнобедренный треугольник 64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63" name="Равнобедренный треугольник 62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0" name="Группа 85"/>
            <p:cNvGrpSpPr/>
            <p:nvPr/>
          </p:nvGrpSpPr>
          <p:grpSpPr>
            <a:xfrm>
              <a:off x="-2237415" y="3429000"/>
              <a:ext cx="1840863" cy="2088972"/>
              <a:chOff x="-2028323" y="-747464"/>
              <a:chExt cx="1840863" cy="2088972"/>
            </a:xfrm>
          </p:grpSpPr>
          <p:grpSp>
            <p:nvGrpSpPr>
              <p:cNvPr id="51" name="Группа 15"/>
              <p:cNvGrpSpPr/>
              <p:nvPr/>
            </p:nvGrpSpPr>
            <p:grpSpPr>
              <a:xfrm rot="230627">
                <a:off x="-1470385" y="-747464"/>
                <a:ext cx="1080120" cy="1176890"/>
                <a:chOff x="1043608" y="332656"/>
                <a:chExt cx="1080120" cy="1944216"/>
              </a:xfrm>
            </p:grpSpPr>
            <p:sp>
              <p:nvSpPr>
                <p:cNvPr id="58" name="Равнобедренный треугольник 57"/>
                <p:cNvSpPr/>
                <p:nvPr/>
              </p:nvSpPr>
              <p:spPr>
                <a:xfrm>
                  <a:off x="1547664" y="2060848"/>
                  <a:ext cx="144016" cy="216024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1043608" y="332656"/>
                  <a:ext cx="1080120" cy="177281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2" name="Группа 14"/>
              <p:cNvGrpSpPr/>
              <p:nvPr/>
            </p:nvGrpSpPr>
            <p:grpSpPr>
              <a:xfrm rot="1384881">
                <a:off x="-1267580" y="164618"/>
                <a:ext cx="1080120" cy="1176890"/>
                <a:chOff x="1619672" y="2852936"/>
                <a:chExt cx="1080120" cy="1944216"/>
              </a:xfrm>
            </p:grpSpPr>
            <p:sp>
              <p:nvSpPr>
                <p:cNvPr id="56" name="Равнобедренный треугольник 55"/>
                <p:cNvSpPr/>
                <p:nvPr/>
              </p:nvSpPr>
              <p:spPr>
                <a:xfrm>
                  <a:off x="2123728" y="4581128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1619672" y="2852936"/>
                  <a:ext cx="1080120" cy="1772816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3" name="Группа 13"/>
              <p:cNvGrpSpPr/>
              <p:nvPr/>
            </p:nvGrpSpPr>
            <p:grpSpPr>
              <a:xfrm rot="20402438">
                <a:off x="-2028323" y="-166409"/>
                <a:ext cx="1080120" cy="1176890"/>
                <a:chOff x="0" y="1772816"/>
                <a:chExt cx="1080120" cy="1944216"/>
              </a:xfrm>
            </p:grpSpPr>
            <p:sp>
              <p:nvSpPr>
                <p:cNvPr id="54" name="Равнобедренный треугольник 53"/>
                <p:cNvSpPr/>
                <p:nvPr/>
              </p:nvSpPr>
              <p:spPr>
                <a:xfrm>
                  <a:off x="467544" y="3501008"/>
                  <a:ext cx="144016" cy="216024"/>
                </a:xfrm>
                <a:prstGeom prst="triangl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0" y="1772816"/>
                  <a:ext cx="1080120" cy="177281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5732-A4DD-477B-8158-4B6B667E37BF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A7CE-6E07-4112-8D3B-4FF0A2C948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6336704" y="144016"/>
            <a:ext cx="2699792" cy="1844824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64" y="1700808"/>
            <a:ext cx="7630616" cy="23042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город Пермь»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725144"/>
            <a:ext cx="7128792" cy="18722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Гущина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лена Владимировна, воспитатель МАДОУ «Детский сад №71» г.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ерми</a:t>
            </a:r>
          </a:p>
        </p:txBody>
      </p:sp>
      <p:pic>
        <p:nvPicPr>
          <p:cNvPr id="1026" name="Picture 2" descr="C:\Users\Администратор\Desktop\деревяшки\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/>
          <a:stretch/>
        </p:blipFill>
        <p:spPr bwMode="auto">
          <a:xfrm>
            <a:off x="5390016" y="1"/>
            <a:ext cx="375398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Desktop\Мама\Группа в день комиссии 6.12.17г\20171206_1142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" y="201824"/>
            <a:ext cx="8756982" cy="646753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ама\Группа в день комиссии 6.12.17г\20171206_114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0" y="2303849"/>
            <a:ext cx="8611446" cy="3888432"/>
          </a:xfrm>
          <a:prstGeom prst="rect">
            <a:avLst/>
          </a:prstGeom>
          <a:noFill/>
          <a:ln w="76200">
            <a:solidFill>
              <a:srgbClr val="AE12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деревяшки\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19130" r="8627"/>
          <a:stretch/>
        </p:blipFill>
        <p:spPr bwMode="auto">
          <a:xfrm>
            <a:off x="6326779" y="177686"/>
            <a:ext cx="2711411" cy="19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Desktop\Мама\Группа в день комиссии 6.12.17г\20171206_114252 - коп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6" y="1953237"/>
            <a:ext cx="8796132" cy="46805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C:\Users\Администратор\Desktop\деревяшки\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19130" r="8627"/>
          <a:stretch/>
        </p:blipFill>
        <p:spPr bwMode="auto">
          <a:xfrm>
            <a:off x="6319666" y="36760"/>
            <a:ext cx="2824334" cy="17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C:\Documents and Settings\Запись\Рабочий стол\мин -музеи\P12004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2151" y="1602436"/>
            <a:ext cx="5491878" cy="46805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5" name="Picture 5" descr="C:\Documents and Settings\Запись\Рабочий стол\мин -музеи\P1200436.JPG"/>
          <p:cNvPicPr/>
          <p:nvPr/>
        </p:nvPicPr>
        <p:blipFill rotWithShape="1">
          <a:blip r:embed="rId3" cstate="print"/>
          <a:srcRect r="8861"/>
          <a:stretch/>
        </p:blipFill>
        <p:spPr bwMode="auto">
          <a:xfrm rot="5400000">
            <a:off x="4818955" y="2625153"/>
            <a:ext cx="4555780" cy="346551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" name="Picture 2" descr="C:\Users\Администратор\Desktop\деревяшки\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19130" r="8627"/>
          <a:stretch/>
        </p:blipFill>
        <p:spPr bwMode="auto">
          <a:xfrm>
            <a:off x="6319666" y="123330"/>
            <a:ext cx="2824334" cy="17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Мини-музей  «Мой город Пермь»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Администратор</cp:lastModifiedBy>
  <cp:revision>14</cp:revision>
  <dcterms:created xsi:type="dcterms:W3CDTF">2014-07-18T15:21:59Z</dcterms:created>
  <dcterms:modified xsi:type="dcterms:W3CDTF">2020-02-03T17:47:24Z</dcterms:modified>
</cp:coreProperties>
</file>